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4" r:id="rId6"/>
    <p:sldMasterId id="2147483653" r:id="rId7"/>
  </p:sldMasterIdLst>
  <p:sldIdLst>
    <p:sldId id="256" r:id="rId8"/>
    <p:sldId id="257" r:id="rId9"/>
    <p:sldId id="258" r:id="rId10"/>
    <p:sldId id="259" r:id="rId11"/>
    <p:sldId id="266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华康简标题宋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FF9900"/>
    <a:srgbClr val="FFFF00"/>
    <a:srgbClr val="00CCFF"/>
    <a:srgbClr val="3333FF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5" autoAdjust="0"/>
    <p:restoredTop sz="93564" autoAdjust="0"/>
  </p:normalViewPr>
  <p:slideViewPr>
    <p:cSldViewPr>
      <p:cViewPr>
        <p:scale>
          <a:sx n="100" d="100"/>
          <a:sy n="100" d="100"/>
        </p:scale>
        <p:origin x="-19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52AA-B95C-47AE-8A13-3A36CA2826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5C234-CF33-4C91-83F2-8404115924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C7709-C437-44D1-8E3A-1DA85170C46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6B547-560E-4C7D-9A4C-0EAA9423536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0F135B-688F-472F-926D-EBEE3C8F17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42D3A5-4844-48C7-8438-5884A3AEF60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C8C020-62FD-4F26-BE48-6E91536855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165825-223A-4157-BD48-3CE3E6FD01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6CD7D3-30CF-471E-BE5F-36AD79DF81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567FEC-5861-41E5-80B7-05D22A67EE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3616E1-73BB-4ACA-9B72-E20B20BB22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16E0D-2DEE-46C7-A812-723423A542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8EFC6F-3966-4017-B8CA-F090E053C7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61326C-4697-485A-A9CF-0B911E00A2A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1D7268-B34F-4C43-97BC-1408AF5B29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D16EB5-7E80-4491-84B1-76A5AE9B9B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A731-9E85-4149-9F52-A2E08F1FACF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00D41-F5EB-493A-AB39-3F6688A5DC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09759-994C-469D-9B40-E9760336C0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ED49-B31E-4EA5-8C6B-F15965D14CD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FEB90-1ED0-4648-9FB3-B58155E1AA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738FB-4D9E-4ECA-9094-FDDEA4D9D0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4559-D03A-4B9B-A0EF-EB95C5668B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2A3D-CE71-40B9-9976-BBDF552712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D36F-99A6-492D-AA6B-4D8544D123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BF5E4-898D-4267-8360-0A8D4074CF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4509-9025-4AD6-9914-A9688A889B2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04D1F-2A38-440A-A92B-B3D9049D19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B62B6-43DA-4F9D-952C-90E75E01D0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D563E-193F-469A-A3A4-06945D1CAE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DF3B-765D-4A3F-99E6-1F1C21E235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8BC27-0E0D-4B2F-8807-E59381BF22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62C40-950C-41D3-9249-36B58E046D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A5D4D-BFCF-4A68-809C-A470A7C108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4218-FCAE-4FCB-B966-5B182E24636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4AE81-20AA-479C-BC7B-97E5D723A7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7E5F9-1952-4ECE-A4EF-097C46798F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8A56C-7B55-4D05-8855-F691C8D2409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7259E-60CA-41F9-99CD-089FA639DB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32773-1D14-4C61-BB41-E6875AFE17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BDC49-A8F1-4BC9-A203-4EBAD5A4D67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334B5-5B75-427F-87E7-889CA9B790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D33F6-F8E4-4DE8-B7B2-B794AAFA70F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E139-FE5D-4ABD-929D-A28C613ACC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F143-62DC-4E96-9132-8EFF4FF2D4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D777-8A09-4937-A6C0-864CD3ABB78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5325A-2222-4DB5-8D1D-1E23951F80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58F5-7B5E-4728-9442-329E86DEC6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043B-53C2-40F4-94B1-787ECD9A145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1B5E-2819-43FF-BD59-B886C330FA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C279A-82FB-4AB3-A7E4-88B38C819C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3A4C0-5F74-43AD-B7B2-DA72F0644F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7FF2F-8577-4E8E-A2A4-FEC127F845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716BE-3839-4D44-B015-84F3EA5978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E387-DC69-403C-AF0D-B72192553F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D763-5349-48E9-AA79-22B0CC9014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04ED-61FA-46B1-B4E4-17132D4F8D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9A2B-D035-481C-BE28-7923745D6C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0657-D90B-4550-BA7F-85BC79CE6C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AD72-DCB4-4650-A4E2-5FDE60031C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4F6B-313C-43AD-AA4F-AE0843855C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782B7-9936-4276-B3A2-70C77F12D4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5B78-6F04-44B2-B724-45E8DCA53D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A57B-61B2-42D3-8108-17EEDB5ECE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62F47-09AA-442F-9840-A85745EE589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0F76-0A88-492A-9470-E3B5A4AEFC9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黄色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 userDrawn="1"/>
        </p:nvSpPr>
        <p:spPr bwMode="auto">
          <a:xfrm rot="20211485">
            <a:off x="236463" y="980986"/>
            <a:ext cx="8590190" cy="51435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康简标题宋" pitchFamily="49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FFE28AA7-8B14-4268-8D2B-E147813969A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9" name="Picture 15" descr="上面的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18287998" cy="3124200"/>
          </a:xfrm>
          <a:prstGeom prst="rect">
            <a:avLst/>
          </a:prstGeom>
          <a:noFill/>
        </p:spPr>
      </p:pic>
      <p:pic>
        <p:nvPicPr>
          <p:cNvPr id="1040" name="Picture 16" descr="下面的"/>
          <p:cNvPicPr>
            <a:picLocks noChangeAspect="1" noChangeArrowheads="1"/>
          </p:cNvPicPr>
          <p:nvPr userDrawn="1"/>
        </p:nvPicPr>
        <p:blipFill>
          <a:blip r:embed="rId15" cstate="print"/>
          <a:stretch>
            <a:fillRect/>
          </a:stretch>
        </p:blipFill>
        <p:spPr bwMode="auto">
          <a:xfrm>
            <a:off x="-9144000" y="4343400"/>
            <a:ext cx="18287999" cy="2514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橙色背景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pic>
        <p:nvPicPr>
          <p:cNvPr id="3081" name="Picture 9" descr="白色上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4"/>
            <a:ext cx="9144000" cy="1543050"/>
          </a:xfrm>
          <a:prstGeom prst="rect">
            <a:avLst/>
          </a:prstGeom>
          <a:noFill/>
        </p:spPr>
      </p:pic>
      <p:pic>
        <p:nvPicPr>
          <p:cNvPr id="3087" name="Picture 15" descr="蓝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" y="3199"/>
            <a:ext cx="9140825" cy="6854825"/>
          </a:xfrm>
          <a:prstGeom prst="rect">
            <a:avLst/>
          </a:prstGeom>
          <a:noFill/>
        </p:spPr>
      </p:pic>
      <p:pic>
        <p:nvPicPr>
          <p:cNvPr id="3086" name="Picture 14" descr="蓝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199"/>
            <a:ext cx="9140825" cy="6854825"/>
          </a:xfrm>
          <a:prstGeom prst="rect">
            <a:avLst/>
          </a:prstGeom>
          <a:noFill/>
        </p:spPr>
      </p:pic>
      <p:pic>
        <p:nvPicPr>
          <p:cNvPr id="3085" name="Picture 13" descr="蓝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75" y="3223"/>
            <a:ext cx="9140825" cy="6854825"/>
          </a:xfrm>
          <a:prstGeom prst="rect">
            <a:avLst/>
          </a:prstGeom>
          <a:noFill/>
        </p:spPr>
      </p:pic>
      <p:pic>
        <p:nvPicPr>
          <p:cNvPr id="3084" name="Picture 12" descr="黄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pic>
        <p:nvPicPr>
          <p:cNvPr id="3083" name="Picture 11" descr="浅橙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75" y="3223"/>
            <a:ext cx="9140825" cy="685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92893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00D0C5B4-8DF2-4385-B449-AC2E1B3264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A1D41E3B-DAAE-4890-B515-333434095F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C4608C7A-36B8-45E1-BAE9-96914072B0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+mn-ea"/>
              </a:defRPr>
            </a:lvl1pPr>
          </a:lstStyle>
          <a:p>
            <a:fld id="{61FE3601-5F6E-4377-A87D-142454DD0A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500166" y="2571744"/>
            <a:ext cx="7104282" cy="10715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zh-CN" altLang="en-US" sz="7200" b="1" dirty="0" smtClean="0">
                <a:latin typeface="微软雅黑" pitchFamily="34" charset="-122"/>
                <a:ea typeface="微软雅黑" pitchFamily="34" charset="-122"/>
              </a:rPr>
              <a:t>毕业设计答辩</a:t>
            </a:r>
            <a:r>
              <a:rPr lang="en-US" altLang="zh-CN" sz="7200" b="1" dirty="0" smtClean="0"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364331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学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术堂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0111" y="6191928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u="sng" dirty="0" smtClean="0">
                <a:solidFill>
                  <a:srgbClr val="FFCC66"/>
                </a:solidFill>
              </a:rPr>
              <a:t>LOGO</a:t>
            </a:r>
            <a:endParaRPr lang="zh-CN" altLang="en-US" sz="2800" u="sng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4414" y="2357430"/>
            <a:ext cx="5765800" cy="1133475"/>
            <a:chOff x="0" y="1661"/>
            <a:chExt cx="3632" cy="714"/>
          </a:xfrm>
        </p:grpSpPr>
        <p:pic>
          <p:nvPicPr>
            <p:cNvPr id="3" name="Picture 19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61"/>
              <a:ext cx="3632" cy="714"/>
            </a:xfrm>
            <a:prstGeom prst="rect">
              <a:avLst/>
            </a:prstGeom>
            <a:noFill/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429" y="1910"/>
              <a:ext cx="8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第一部分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214414" y="3149592"/>
            <a:ext cx="5765800" cy="1133475"/>
            <a:chOff x="0" y="2160"/>
            <a:chExt cx="3632" cy="714"/>
          </a:xfrm>
        </p:grpSpPr>
        <p:pic>
          <p:nvPicPr>
            <p:cNvPr id="6" name="Picture 18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60"/>
              <a:ext cx="363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0" y="2381"/>
              <a:ext cx="8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第二部分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214414" y="3941755"/>
            <a:ext cx="5765800" cy="1133475"/>
            <a:chOff x="0" y="2659"/>
            <a:chExt cx="3632" cy="714"/>
          </a:xfrm>
        </p:grpSpPr>
        <p:pic>
          <p:nvPicPr>
            <p:cNvPr id="9" name="Picture 17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659"/>
              <a:ext cx="363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72" y="2880"/>
              <a:ext cx="9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第三部分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214414" y="4662480"/>
            <a:ext cx="5765800" cy="1133475"/>
            <a:chOff x="0" y="3113"/>
            <a:chExt cx="3632" cy="714"/>
          </a:xfrm>
        </p:grpSpPr>
        <p:pic>
          <p:nvPicPr>
            <p:cNvPr id="12" name="Picture 20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113"/>
              <a:ext cx="363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92" y="3326"/>
              <a:ext cx="8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第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四部分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910" y="42860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55650" y="133508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ea typeface="经典综艺体简" pitchFamily="49" charset="-122"/>
                <a:cs typeface="经典综艺体简" pitchFamily="49" charset="-122"/>
              </a:rPr>
              <a:t>第一部分</a:t>
            </a:r>
            <a:endParaRPr lang="zh-CN" altLang="en-US" b="0" dirty="0">
              <a:ea typeface="经典综艺体简" pitchFamily="49" charset="-122"/>
              <a:cs typeface="经典综艺体简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2910" y="42860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添加大标题</a:t>
            </a:r>
            <a:endParaRPr lang="zh-CN" alt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1000100" y="2214554"/>
            <a:ext cx="3240088" cy="1597025"/>
            <a:chOff x="585" y="1298"/>
            <a:chExt cx="2041" cy="1006"/>
          </a:xfrm>
        </p:grpSpPr>
        <p:pic>
          <p:nvPicPr>
            <p:cNvPr id="29" name="Picture 25" descr="lots of colour penci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" y="1350"/>
              <a:ext cx="2041" cy="954"/>
            </a:xfrm>
            <a:prstGeom prst="rect">
              <a:avLst/>
            </a:prstGeom>
            <a:noFill/>
          </p:spPr>
        </p:pic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884" y="1298"/>
              <a:ext cx="78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CN" sz="4000" dirty="0" smtClean="0">
                  <a:latin typeface="+mj-lt"/>
                </a:rPr>
                <a:t>title</a:t>
              </a:r>
              <a:r>
                <a:rPr lang="zh-CN" altLang="en-US" sz="4000" dirty="0" smtClean="0">
                  <a:latin typeface="+mj-lt"/>
                </a:rPr>
                <a:t> </a:t>
              </a:r>
              <a:endParaRPr lang="zh-CN" altLang="en-US" sz="4000" dirty="0">
                <a:latin typeface="+mj-lt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5000628" y="2143116"/>
            <a:ext cx="3240088" cy="1597025"/>
            <a:chOff x="585" y="1298"/>
            <a:chExt cx="2041" cy="1006"/>
          </a:xfrm>
        </p:grpSpPr>
        <p:pic>
          <p:nvPicPr>
            <p:cNvPr id="32" name="Picture 25" descr="lots of colour penci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" y="1350"/>
              <a:ext cx="2041" cy="954"/>
            </a:xfrm>
            <a:prstGeom prst="rect">
              <a:avLst/>
            </a:prstGeom>
            <a:noFill/>
          </p:spPr>
        </p:pic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884" y="1298"/>
              <a:ext cx="78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CN" sz="4000" dirty="0" smtClean="0">
                  <a:latin typeface="+mj-lt"/>
                </a:rPr>
                <a:t>title</a:t>
              </a:r>
              <a:r>
                <a:rPr lang="zh-CN" altLang="en-US" sz="4000" dirty="0" smtClean="0">
                  <a:latin typeface="+mj-lt"/>
                </a:rPr>
                <a:t> </a:t>
              </a:r>
              <a:endParaRPr lang="zh-CN" altLang="en-US" sz="4000" dirty="0">
                <a:latin typeface="+mj-lt"/>
              </a:endParaRPr>
            </a:p>
          </p:txBody>
        </p:sp>
      </p:grpSp>
      <p:sp>
        <p:nvSpPr>
          <p:cNvPr id="34" name="剪去单角的矩形 33"/>
          <p:cNvSpPr/>
          <p:nvPr/>
        </p:nvSpPr>
        <p:spPr bwMode="auto">
          <a:xfrm>
            <a:off x="1071538" y="3071810"/>
            <a:ext cx="3000364" cy="2786082"/>
          </a:xfrm>
          <a:prstGeom prst="snip1Rect">
            <a:avLst/>
          </a:prstGeom>
          <a:noFill/>
          <a:ln w="31750">
            <a:solidFill>
              <a:srgbClr val="FF99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rPr>
              <a:t>Tadd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rPr>
              <a:t> your text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康简标题宋" pitchFamily="49" charset="-122"/>
            </a:endParaRPr>
          </a:p>
        </p:txBody>
      </p:sp>
      <p:sp>
        <p:nvSpPr>
          <p:cNvPr id="35" name="剪去单角的矩形 34"/>
          <p:cNvSpPr/>
          <p:nvPr/>
        </p:nvSpPr>
        <p:spPr bwMode="auto">
          <a:xfrm>
            <a:off x="5072066" y="3071810"/>
            <a:ext cx="3000364" cy="2786082"/>
          </a:xfrm>
          <a:prstGeom prst="snip1Rect">
            <a:avLst/>
          </a:prstGeom>
          <a:noFill/>
          <a:ln w="31750">
            <a:solidFill>
              <a:srgbClr val="FF99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rPr>
              <a:t>Tadd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rPr>
              <a:t> your text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康简标题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1243702735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068638"/>
            <a:ext cx="3887787" cy="302895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786050" y="3929066"/>
            <a:ext cx="1716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Your text</a:t>
            </a:r>
            <a:endParaRPr lang="zh-CN" altLang="en-US" sz="40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7356" y="135729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ea typeface="经典综艺体简" pitchFamily="49" charset="-122"/>
                <a:cs typeface="经典综艺体简" pitchFamily="49" charset="-122"/>
              </a:rPr>
              <a:t>第二部分</a:t>
            </a:r>
            <a:endParaRPr lang="zh-CN" altLang="en-US" b="0" dirty="0">
              <a:ea typeface="经典综艺体简" pitchFamily="49" charset="-122"/>
              <a:cs typeface="经典综艺体简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10" y="42860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添加大标题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86050" y="3357562"/>
            <a:ext cx="1716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Your text</a:t>
            </a:r>
            <a:endParaRPr lang="zh-CN" altLang="en-US" sz="4000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2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4716463" y="3860800"/>
            <a:ext cx="1500187" cy="857250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195513" y="3500438"/>
            <a:ext cx="1714500" cy="1285875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468313" y="2420938"/>
            <a:ext cx="2808287" cy="2078037"/>
            <a:chOff x="294" y="1525"/>
            <a:chExt cx="1769" cy="13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 rot="3419336">
              <a:off x="524" y="1386"/>
              <a:ext cx="1309" cy="1587"/>
            </a:xfrm>
            <a:prstGeom prst="rect">
              <a:avLst/>
            </a:prstGeom>
            <a:gradFill rotWithShape="1">
              <a:gsLst>
                <a:gs pos="0">
                  <a:srgbClr val="537E25"/>
                </a:gs>
                <a:gs pos="50000">
                  <a:srgbClr val="7AB73A"/>
                </a:gs>
                <a:gs pos="100000">
                  <a:srgbClr val="92DA46"/>
                </a:gs>
              </a:gsLst>
              <a:lin ang="162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77251" dir="567739" algn="ctr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latin typeface="+mn-lt"/>
                <a:ea typeface="+mn-ea"/>
              </a:endParaRPr>
            </a:p>
          </p:txBody>
        </p:sp>
        <p:sp>
          <p:nvSpPr>
            <p:cNvPr id="52245" name="Text Box 6"/>
            <p:cNvSpPr txBox="1">
              <a:spLocks noChangeArrowheads="1"/>
            </p:cNvSpPr>
            <p:nvPr/>
          </p:nvSpPr>
          <p:spPr bwMode="gray">
            <a:xfrm rot="10800000" flipV="1">
              <a:off x="294" y="2014"/>
              <a:ext cx="176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600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text</a:t>
              </a:r>
              <a:endParaRPr lang="zh-CN" altLang="en-US" sz="36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3276600" y="4292600"/>
            <a:ext cx="2857500" cy="1731963"/>
            <a:chOff x="2064" y="2704"/>
            <a:chExt cx="1800" cy="1091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gray">
            <a:xfrm rot="646206">
              <a:off x="2064" y="2704"/>
              <a:ext cx="1800" cy="109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77251" dir="567739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latin typeface="+mn-lt"/>
                <a:ea typeface="+mn-ea"/>
              </a:endParaRPr>
            </a:p>
          </p:txBody>
        </p:sp>
        <p:sp>
          <p:nvSpPr>
            <p:cNvPr id="52248" name="Text Box 6"/>
            <p:cNvSpPr txBox="1">
              <a:spLocks noChangeArrowheads="1"/>
            </p:cNvSpPr>
            <p:nvPr/>
          </p:nvSpPr>
          <p:spPr bwMode="gray">
            <a:xfrm rot="10800000" flipV="1">
              <a:off x="2154" y="3011"/>
              <a:ext cx="158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600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text</a:t>
              </a:r>
              <a:endParaRPr lang="zh-CN" altLang="en-US" sz="36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2254" name="Group 30"/>
          <p:cNvGrpSpPr>
            <a:grpSpLocks/>
          </p:cNvGrpSpPr>
          <p:nvPr/>
        </p:nvGrpSpPr>
        <p:grpSpPr bwMode="auto">
          <a:xfrm>
            <a:off x="6156325" y="2492375"/>
            <a:ext cx="2592388" cy="1666875"/>
            <a:chOff x="3878" y="1570"/>
            <a:chExt cx="1633" cy="1050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 rot="4413658">
              <a:off x="4192" y="1301"/>
              <a:ext cx="1050" cy="1588"/>
            </a:xfrm>
            <a:prstGeom prst="rect">
              <a:avLst/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08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  <a:effectLst>
              <a:outerShdw dist="77251" dir="567739" algn="ctr" rotWithShape="0">
                <a:srgbClr val="000000">
                  <a:alpha val="50000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>
                <a:latin typeface="+mn-lt"/>
                <a:ea typeface="+mn-ea"/>
              </a:endParaRPr>
            </a:p>
          </p:txBody>
        </p:sp>
        <p:sp>
          <p:nvSpPr>
            <p:cNvPr id="52251" name="Text Box 6"/>
            <p:cNvSpPr txBox="1">
              <a:spLocks noChangeArrowheads="1"/>
            </p:cNvSpPr>
            <p:nvPr/>
          </p:nvSpPr>
          <p:spPr bwMode="gray">
            <a:xfrm rot="10800000" flipV="1">
              <a:off x="3878" y="1922"/>
              <a:ext cx="163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3600" dirty="0" smtClean="0">
                  <a:solidFill>
                    <a:srgbClr val="FFFFFF"/>
                  </a:solidFill>
                  <a:latin typeface="黑体" pitchFamily="49" charset="-122"/>
                  <a:ea typeface="黑体" pitchFamily="49" charset="-122"/>
                </a:rPr>
                <a:t>text</a:t>
              </a:r>
              <a:endParaRPr lang="zh-CN" altLang="en-US" sz="3600" dirty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897865" y="128586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ea typeface="经典综艺体简" pitchFamily="49" charset="-122"/>
                <a:cs typeface="经典综艺体简" pitchFamily="49" charset="-122"/>
              </a:rPr>
              <a:t>第三部分</a:t>
            </a:r>
            <a:endParaRPr lang="zh-CN" altLang="en-US" b="0" dirty="0">
              <a:ea typeface="经典综艺体简" pitchFamily="49" charset="-122"/>
              <a:cs typeface="经典综艺体简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2910" y="42860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添加大标题</a:t>
            </a:r>
            <a:endParaRPr lang="zh-CN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2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2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000496" y="1285860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ea typeface="经典综艺体简" pitchFamily="49" charset="-122"/>
                <a:cs typeface="经典综艺体简" pitchFamily="49" charset="-122"/>
              </a:rPr>
              <a:t>添加二级标题</a:t>
            </a:r>
            <a:endParaRPr lang="zh-CN" altLang="en-US" b="0" dirty="0">
              <a:ea typeface="经典综艺体简" pitchFamily="49" charset="-122"/>
              <a:cs typeface="经典综艺体简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2910" y="42860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添加大标题</a:t>
            </a:r>
            <a:endParaRPr lang="zh-CN" alt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1714480" y="2500306"/>
            <a:ext cx="5324475" cy="1046162"/>
            <a:chOff x="1066" y="1802"/>
            <a:chExt cx="3354" cy="659"/>
          </a:xfrm>
        </p:grpSpPr>
        <p:grpSp>
          <p:nvGrpSpPr>
            <p:cNvPr id="28" name="Group 38"/>
            <p:cNvGrpSpPr>
              <a:grpSpLocks/>
            </p:cNvGrpSpPr>
            <p:nvPr/>
          </p:nvGrpSpPr>
          <p:grpSpPr bwMode="auto">
            <a:xfrm>
              <a:off x="1066" y="1802"/>
              <a:ext cx="3354" cy="659"/>
              <a:chOff x="1066" y="1802"/>
              <a:chExt cx="3354" cy="659"/>
            </a:xfrm>
          </p:grpSpPr>
          <p:pic>
            <p:nvPicPr>
              <p:cNvPr id="30" name="Picture 16" descr="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" y="1802"/>
                <a:ext cx="3354" cy="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 rot="21431571">
                <a:off x="1751" y="2028"/>
                <a:ext cx="145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2800" b="0" dirty="0" smtClean="0">
                    <a:ea typeface="经典综艺体简" pitchFamily="49" charset="-122"/>
                    <a:cs typeface="经典综艺体简" pitchFamily="49" charset="-122"/>
                  </a:rPr>
                  <a:t>Add your text</a:t>
                </a:r>
                <a:endParaRPr lang="zh-CN" altLang="en-US" sz="2800" b="0" dirty="0">
                  <a:ea typeface="经典综艺体简" pitchFamily="49" charset="-122"/>
                  <a:cs typeface="经典综艺体简" pitchFamily="49" charset="-122"/>
                </a:endParaRPr>
              </a:p>
            </p:txBody>
          </p:sp>
        </p:grp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1247" y="197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1714480" y="3221031"/>
            <a:ext cx="5318125" cy="1046162"/>
            <a:chOff x="1292" y="1979"/>
            <a:chExt cx="3350" cy="659"/>
          </a:xfrm>
        </p:grpSpPr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1292" y="1979"/>
              <a:ext cx="3350" cy="659"/>
              <a:chOff x="1292" y="1979"/>
              <a:chExt cx="3350" cy="659"/>
            </a:xfrm>
          </p:grpSpPr>
          <p:pic>
            <p:nvPicPr>
              <p:cNvPr id="35" name="Picture 13" descr="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2" y="1979"/>
                <a:ext cx="3350" cy="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 rot="21411603">
                <a:off x="2044" y="2176"/>
                <a:ext cx="145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2800" b="0" dirty="0" smtClean="0">
                    <a:ea typeface="经典综艺体简" pitchFamily="49" charset="-122"/>
                    <a:cs typeface="经典综艺体简" pitchFamily="49" charset="-122"/>
                  </a:rPr>
                  <a:t>Add your text</a:t>
                </a:r>
                <a:endParaRPr lang="zh-CN" altLang="en-US" sz="2800" b="0" dirty="0">
                  <a:ea typeface="经典综艺体简" pitchFamily="49" charset="-122"/>
                  <a:cs typeface="经典综艺体简" pitchFamily="49" charset="-122"/>
                </a:endParaRPr>
              </a:p>
            </p:txBody>
          </p:sp>
        </p:grp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1474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37" name="Group 31"/>
          <p:cNvGrpSpPr>
            <a:grpSpLocks/>
          </p:cNvGrpSpPr>
          <p:nvPr/>
        </p:nvGrpSpPr>
        <p:grpSpPr bwMode="auto">
          <a:xfrm>
            <a:off x="1714480" y="3902068"/>
            <a:ext cx="5318125" cy="1046163"/>
            <a:chOff x="1292" y="2478"/>
            <a:chExt cx="3350" cy="659"/>
          </a:xfrm>
        </p:grpSpPr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1292" y="2478"/>
              <a:ext cx="3350" cy="659"/>
              <a:chOff x="1292" y="2478"/>
              <a:chExt cx="3350" cy="659"/>
            </a:xfrm>
          </p:grpSpPr>
          <p:pic>
            <p:nvPicPr>
              <p:cNvPr id="40" name="Picture 15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2" y="2478"/>
                <a:ext cx="3350" cy="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 rot="21432437">
                <a:off x="2044" y="2672"/>
                <a:ext cx="145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CN" sz="2800" b="0" dirty="0" smtClean="0">
                    <a:ea typeface="经典综艺体简" pitchFamily="49" charset="-122"/>
                    <a:cs typeface="经典综艺体简" pitchFamily="49" charset="-122"/>
                  </a:rPr>
                  <a:t>Add your text</a:t>
                </a:r>
                <a:endParaRPr lang="zh-CN" altLang="en-US" sz="2800" b="0" dirty="0">
                  <a:ea typeface="经典综艺体简" pitchFamily="49" charset="-122"/>
                  <a:cs typeface="经典综艺体简" pitchFamily="49" charset="-122"/>
                </a:endParaRPr>
              </a:p>
            </p:txBody>
          </p:sp>
        </p:grp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474" y="265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42" name="Group 36"/>
          <p:cNvGrpSpPr>
            <a:grpSpLocks/>
          </p:cNvGrpSpPr>
          <p:nvPr/>
        </p:nvGrpSpPr>
        <p:grpSpPr bwMode="auto">
          <a:xfrm>
            <a:off x="1714480" y="4589456"/>
            <a:ext cx="5318125" cy="1046162"/>
            <a:chOff x="1065" y="3113"/>
            <a:chExt cx="3350" cy="659"/>
          </a:xfrm>
        </p:grpSpPr>
        <p:pic>
          <p:nvPicPr>
            <p:cNvPr id="43" name="Picture 14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5" y="3113"/>
              <a:ext cx="335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21474285">
              <a:off x="1815" y="3339"/>
              <a:ext cx="14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CN" sz="2800" b="0" dirty="0" smtClean="0">
                  <a:ea typeface="经典综艺体简" pitchFamily="49" charset="-122"/>
                  <a:cs typeface="经典综艺体简" pitchFamily="49" charset="-122"/>
                </a:rPr>
                <a:t>Add your text</a:t>
              </a:r>
              <a:endParaRPr lang="zh-CN" altLang="en-US" sz="2800" b="0" dirty="0">
                <a:ea typeface="经典综艺体简" pitchFamily="49" charset="-122"/>
                <a:cs typeface="经典综艺体简" pitchFamily="49" charset="-122"/>
              </a:endParaRP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1247" y="329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0">
                  <a:ea typeface="宋体" pitchFamily="2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3504" y="128586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0" dirty="0" smtClean="0">
                <a:solidFill>
                  <a:schemeClr val="bg1"/>
                </a:solidFill>
                <a:ea typeface="经典综艺体简" pitchFamily="49" charset="-122"/>
                <a:cs typeface="经典综艺体简" pitchFamily="49" charset="-122"/>
              </a:rPr>
              <a:t>第四部分</a:t>
            </a:r>
            <a:endParaRPr lang="zh-CN" altLang="en-US" b="0" dirty="0">
              <a:solidFill>
                <a:schemeClr val="bg1"/>
              </a:solidFill>
              <a:ea typeface="经典综艺体简" pitchFamily="49" charset="-122"/>
              <a:cs typeface="经典综艺体简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2214554"/>
            <a:ext cx="6072198" cy="1219200"/>
            <a:chOff x="0" y="2143116"/>
            <a:chExt cx="6072198" cy="1219200"/>
          </a:xfrm>
        </p:grpSpPr>
        <p:sp>
          <p:nvSpPr>
            <p:cNvPr id="13" name="剪去单角的矩形 12"/>
            <p:cNvSpPr/>
            <p:nvPr/>
          </p:nvSpPr>
          <p:spPr bwMode="auto">
            <a:xfrm>
              <a:off x="500034" y="2500306"/>
              <a:ext cx="5572164" cy="571504"/>
            </a:xfrm>
            <a:prstGeom prst="snip1Rect">
              <a:avLst/>
            </a:prstGeom>
            <a:ln w="31750"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Tadd</a:t>
              </a:r>
              <a:r>
                <a:rPr kumimoji="0" lang="en-US" altLang="zh-CN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 your text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endParaRPr>
            </a:p>
          </p:txBody>
        </p:sp>
        <p:pic>
          <p:nvPicPr>
            <p:cNvPr id="1026" name="Picture 2" descr="D:\PPT研究\流程图\png-111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3116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18" name="组合 17"/>
          <p:cNvGrpSpPr/>
          <p:nvPr/>
        </p:nvGrpSpPr>
        <p:grpSpPr>
          <a:xfrm>
            <a:off x="1214414" y="4500570"/>
            <a:ext cx="5572164" cy="1219200"/>
            <a:chOff x="4786314" y="2643182"/>
            <a:chExt cx="5572164" cy="1219200"/>
          </a:xfrm>
        </p:grpSpPr>
        <p:sp>
          <p:nvSpPr>
            <p:cNvPr id="15" name="剪去单角的矩形 14"/>
            <p:cNvSpPr/>
            <p:nvPr/>
          </p:nvSpPr>
          <p:spPr bwMode="auto">
            <a:xfrm>
              <a:off x="5214942" y="2928934"/>
              <a:ext cx="5143536" cy="571504"/>
            </a:xfrm>
            <a:prstGeom prst="snip1Rect">
              <a:avLst/>
            </a:prstGeom>
            <a:ln w="31750"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Tadd</a:t>
              </a:r>
              <a:r>
                <a:rPr kumimoji="0" lang="en-US" altLang="zh-CN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 your text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endParaRPr>
            </a:p>
          </p:txBody>
        </p:sp>
        <p:pic>
          <p:nvPicPr>
            <p:cNvPr id="1027" name="Picture 3" descr="D:\PPT研究\流程图\png-11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2643182"/>
              <a:ext cx="1219200" cy="1219200"/>
            </a:xfrm>
            <a:prstGeom prst="rect">
              <a:avLst/>
            </a:prstGeom>
            <a:noFill/>
          </p:spPr>
        </p:pic>
      </p:grpSp>
      <p:grpSp>
        <p:nvGrpSpPr>
          <p:cNvPr id="16" name="组合 15"/>
          <p:cNvGrpSpPr/>
          <p:nvPr/>
        </p:nvGrpSpPr>
        <p:grpSpPr>
          <a:xfrm>
            <a:off x="642910" y="3286124"/>
            <a:ext cx="5786478" cy="1219200"/>
            <a:chOff x="142812" y="3429000"/>
            <a:chExt cx="5786478" cy="1219200"/>
          </a:xfrm>
        </p:grpSpPr>
        <p:sp>
          <p:nvSpPr>
            <p:cNvPr id="14" name="剪去单角的矩形 13"/>
            <p:cNvSpPr/>
            <p:nvPr/>
          </p:nvSpPr>
          <p:spPr bwMode="auto">
            <a:xfrm>
              <a:off x="571472" y="3857628"/>
              <a:ext cx="5357818" cy="571504"/>
            </a:xfrm>
            <a:prstGeom prst="snip1Rect">
              <a:avLst/>
            </a:prstGeom>
            <a:ln w="31750"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Tadd</a:t>
              </a:r>
              <a:r>
                <a:rPr kumimoji="0" lang="en-US" altLang="zh-CN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康简标题宋" pitchFamily="49" charset="-122"/>
                </a:rPr>
                <a:t> your text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华康简标题宋" pitchFamily="49" charset="-122"/>
              </a:endParaRPr>
            </a:p>
          </p:txBody>
        </p:sp>
        <p:pic>
          <p:nvPicPr>
            <p:cNvPr id="1028" name="Picture 4" descr="D:\PPT研究\流程图\png-112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12" y="3429000"/>
              <a:ext cx="1219200" cy="1219200"/>
            </a:xfrm>
            <a:prstGeom prst="rect">
              <a:avLst/>
            </a:prstGeom>
            <a:noFill/>
          </p:spPr>
        </p:pic>
      </p:grpSp>
      <p:sp>
        <p:nvSpPr>
          <p:cNvPr id="19" name="矩形 18"/>
          <p:cNvSpPr/>
          <p:nvPr/>
        </p:nvSpPr>
        <p:spPr>
          <a:xfrm>
            <a:off x="642910" y="42860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添加大标题</a:t>
            </a:r>
            <a:endParaRPr lang="zh-CN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429520" y="585789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LOGO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038225" y="3886200"/>
            <a:ext cx="7229475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zh-CN" altLang="zh-CN">
              <a:solidFill>
                <a:srgbClr val="898989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4294967295"/>
          </p:nvPr>
        </p:nvSpPr>
        <p:spPr>
          <a:xfrm>
            <a:off x="-2983154" y="2151913"/>
            <a:ext cx="14953628" cy="2828366"/>
          </a:xfrm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6600" b="1" kern="1200" dirty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创艺简标宋" pitchFamily="2" charset="-122"/>
                <a:cs typeface="+mj-cs"/>
              </a:rPr>
              <a:t>THANK YOU</a:t>
            </a:r>
            <a:endParaRPr lang="zh-CN" altLang="en-US" sz="6600" b="1" kern="1200" dirty="0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+mj-lt"/>
              <a:ea typeface="创艺简标宋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康简标题宋" pitchFamily="49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124</Words>
  <Application>Microsoft Office PowerPoint</Application>
  <PresentationFormat>全屏显示(4:3)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默认设计模板</vt:lpstr>
      <vt:lpstr>自定义设计方案</vt:lpstr>
      <vt:lpstr>1_自定义设计方案</vt:lpstr>
      <vt:lpstr>2_自定义设计方案</vt:lpstr>
      <vt:lpstr>3_自定义设计方案</vt:lpstr>
      <vt:lpstr>5_自定义设计方案</vt:lpstr>
      <vt:lpstr>4_自定义设计方案</vt:lpstr>
      <vt:lpstr>毕业设计答辩PPT</vt:lpstr>
      <vt:lpstr>幻灯片 2</vt:lpstr>
      <vt:lpstr>幻灯片 3</vt:lpstr>
      <vt:lpstr>幻灯片 4</vt:lpstr>
      <vt:lpstr>幻灯片 5</vt:lpstr>
      <vt:lpstr>幻灯片 6</vt:lpstr>
      <vt:lpstr>幻灯片 7</vt:lpstr>
      <vt:lpstr>THANK YOU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dt</dc:creator>
  <cp:lastModifiedBy>Administrator</cp:lastModifiedBy>
  <cp:revision>39</cp:revision>
  <dcterms:created xsi:type="dcterms:W3CDTF">2009-09-16T12:46:25Z</dcterms:created>
  <dcterms:modified xsi:type="dcterms:W3CDTF">2016-09-18T08:45:28Z</dcterms:modified>
</cp:coreProperties>
</file>